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介绍了在愚人节人们通常与周围的人开玩笑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并列举了几个开玩笑的事例以及玩笑的结果。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94" y="980728"/>
            <a:ext cx="10570424" cy="1317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April Fool’s Day is a celebration that takes place in different countries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on April 1st every year and is a day when many people play tricks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jokes on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April Fool’s Day,a reporter in England said that there would be no more spaghetti because the farmers in Italy had stopped growing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ran to supermarkets to buy as much spaghetti as they could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time people knew that the story was a trick,all of the spaghetti across the country had been sold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another trick a TV show in England reported there was special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said this water would help people lose weight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end of the day,more than 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had called the TV station to find out how to get this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April Fool’s jokes may end up being not very funny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famous TV star once invited his girlfriend onto his show on April Fool’s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asked her to marry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lady was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However,when she said yes,he said,“April Fool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TV star lost his girlfriend and his show was stopped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world’s most famous tricks,however,happened in October,not in April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that month in 1938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actor Welles said on his radio programme that aliens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外星人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Mars had landed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also said they were moving across the USA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Welles made it sound so real that hundreds of people believed the story,and people across the whole country felt afraid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time the police announced that the story was a trick,thousands of people had left their homes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writer tell stories about the April Fool’s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examples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advice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897094"/>
            <a:ext cx="4570344" cy="444015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推理判断题。通读全文可知，作者主要给出了一些例子来讲述关于愚人节的故事。故选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passage,why did people want to get the special water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people wanted to play the trick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people wanted to become thinner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TV show asked people to buy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people wanted to use the water to make spaghetti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another trick a TV show in England reported there was special water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said this water would help people lose weight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可知，因为人们想获取特殊的水是因为想变得更瘦。故选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 is the most suitable to go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joke didn’t matter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joke made him famous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joke made everyone laugh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little joke didn’t have a happy ending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622" y="836712"/>
            <a:ext cx="3309062" cy="454568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TV star lost his girlfriend and his show was stopped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可知，这个玩笑的最终结局是不好的，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那个小玩笑没有好的结局。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infer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tricks and jokes can make people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April Fool’s Day has a history of hundreds of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April 1st,people can make any joke or play any trick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April 1st,people should be more careful with tricks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推理判断题。通读全文以及根据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is on April 1st every year and is a day when many people play tricks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and jokes on each other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日，人们应该更加小心玩笑。故选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3011</Words>
  <Application>WPS 演示</Application>
  <PresentationFormat>自定义</PresentationFormat>
  <Paragraphs>52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2025-09-16T02:47:53Z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3F2C27359E2040C489BF37B5B833024D_12</vt:lpwstr>
  </property>
</Properties>
</file>